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2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9FFBC-2DE5-27C7-17A3-CAF6E32C4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A11531-9236-3277-3D46-78F49C031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5E012-B016-E6BB-C076-B4C0A79FB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6E5B-4D2A-CAF4-9C01-1CB0EAFD4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C15EB-8AF8-B357-D426-22B37C5B8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43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C42C4-56FA-B53C-1D3C-AC1B613FD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4D330D-CEF9-088C-13CC-B040FF727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F2206-423F-BD87-32FB-D564A050E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392A7-5396-C103-F3E6-9884C31A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AB5E8-04DE-8FC7-C75A-BC98B70A6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41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E97AFB-1B55-CFC7-E065-52861739E2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CEB8D-4F08-BF3B-A78E-1FBCF8587F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A1F7C-92C6-D748-C0D4-42D2B0362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B0A32-9F40-6886-7486-173A03BF4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9EDA2-2084-B1A0-95FF-D66172CC6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71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74531-0360-7B9C-071D-82516EBF1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5CF6-A44D-F314-1CBF-D8125112A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13A5B-F50F-DEEE-C430-FBEEDBD15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34FCA-FE3C-BD9F-2957-4280816E1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C2706-C00B-6DB3-CD65-617E24CDA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60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25694-B18D-66B7-C201-5592684B1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EADB95-0249-C277-EC9F-22B4C67C4A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20640-8CC5-8A80-75E7-A3065176D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88E40-BC3C-3558-0143-A16B504C3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84B13-814D-26E3-69DA-C2C9A42DE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5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0194D-9FB1-94F7-A137-FA9B71750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84F6C-BB4F-5731-AA60-777D9BE12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C3615A-BB75-2480-3B54-CBA0F4910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34EB08-408F-140E-A4B1-40C9560E7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CC8105-B130-92A8-2266-1C2F00F1A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F4A49-0439-47FD-A0AC-7A1EA17FB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5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A40DF-E2BD-3D0A-236B-5B1872A09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9CD18-732E-51E9-C7C4-9A2A325FA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07C0E7-D1A5-DE7E-D2B8-7E6288031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4DE242-D0D4-FE1F-6A95-D86813E1B1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3DD8F1-220C-AD98-36E1-F736A24C7F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C4D36-5EB8-C5BC-649C-8330F6F71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B468AF-D9C6-CA8C-C679-2D53F5150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599DD0-7720-3D07-6E1D-CD861418A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9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80358-8E80-9C94-88B4-966D5C7BD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F77E4E-7BF7-3D03-D2FA-85E28BBFC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3B6BB8-617A-F7D1-6103-D6FBDAA20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C37BA-E85A-0B62-9060-FD8B8AFA4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82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57AB94-E857-8CD4-9596-610798AF1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FAE377-AC53-D35D-6C13-CC0D7ECB1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FCBF95-E201-BFD0-7D0F-CB4651235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81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4C26E-DA48-BAC2-6A55-2D04C493A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CAF74-9139-EFD7-C56D-55AEE226F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5237E8-C736-11B5-E580-73B827A18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0073F-C3F3-0A92-0FB4-0AC55F55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F12275-D509-831C-A8D9-C83362C5B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452CF1-95A1-29FD-0386-9CF8FB58C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5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1FED0-9062-576C-B42C-A2330D7EA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9C1778-E6D2-C292-A07E-70DF1E816C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138409-B049-5954-A78D-AF8437D209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56CC9F-55A3-4803-2E87-0C95AA185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C55074-9503-A187-8225-C20E559B2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6FE6C-8DC1-B8FD-FDF3-713BD0886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5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4973A4-4061-D5FF-098F-14E409264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6FBD3-FB51-1392-A4FD-2FFA64AB5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85B9C-DB72-9786-E701-0217F6EBBC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65B04-E357-0A4F-AA34-EB4C91B8861E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F6839-2902-6748-8620-BD116E6C2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5AF87-3F99-6604-0D16-354E94B70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53172C-8952-4246-8AA0-B694EA3D9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2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3CB2C-B526-0770-3BFA-04FB4F927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5601"/>
          </a:xfrm>
        </p:spPr>
        <p:txBody>
          <a:bodyPr>
            <a:normAutofit fontScale="90000"/>
          </a:bodyPr>
          <a:lstStyle/>
          <a:p>
            <a:r>
              <a:rPr lang="en-US" dirty="0"/>
              <a:t>Resizing Instances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371143-EB1D-BC28-F4A3-0616832C3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7684"/>
            <a:ext cx="10515600" cy="5039279"/>
          </a:xfrm>
        </p:spPr>
        <p:txBody>
          <a:bodyPr/>
          <a:lstStyle/>
          <a:p>
            <a:r>
              <a:rPr lang="en-US" dirty="0"/>
              <a:t>The lab after Shiny is genome assembly</a:t>
            </a:r>
          </a:p>
          <a:p>
            <a:r>
              <a:rPr lang="en-US" dirty="0"/>
              <a:t>The assembly takes about 10 hours on 32 CPU</a:t>
            </a:r>
          </a:p>
          <a:p>
            <a:r>
              <a:rPr lang="en-US" dirty="0"/>
              <a:t>We are going to resize your instances and then start the assembly now so that we have it ready for Tuesday</a:t>
            </a:r>
          </a:p>
          <a:p>
            <a:r>
              <a:rPr lang="en-US" dirty="0"/>
              <a:t>Save any open files, make sure you have pushed to </a:t>
            </a:r>
            <a:r>
              <a:rPr lang="en-US" dirty="0" err="1"/>
              <a:t>github</a:t>
            </a:r>
            <a:r>
              <a:rPr lang="en-US" dirty="0"/>
              <a:t>, and prepare for your instance to be rebooted.</a:t>
            </a:r>
          </a:p>
        </p:txBody>
      </p:sp>
    </p:spTree>
    <p:extLst>
      <p:ext uri="{BB962C8B-B14F-4D97-AF65-F5344CB8AC3E}">
        <p14:creationId xmlns:p14="http://schemas.microsoft.com/office/powerpoint/2010/main" val="532539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83748-1E32-B0E7-3DBF-E3C429E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3703"/>
          </a:xfrm>
        </p:spPr>
        <p:txBody>
          <a:bodyPr>
            <a:normAutofit fontScale="90000"/>
          </a:bodyPr>
          <a:lstStyle/>
          <a:p>
            <a:r>
              <a:rPr lang="en-US" dirty="0"/>
              <a:t>Q &amp; 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54E32-C882-52DA-9C82-53AC8F4DF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8828"/>
            <a:ext cx="10515600" cy="5188135"/>
          </a:xfrm>
        </p:spPr>
        <p:txBody>
          <a:bodyPr/>
          <a:lstStyle/>
          <a:p>
            <a:r>
              <a:rPr lang="en-US" i="1" dirty="0"/>
              <a:t>Where are the dataset(s) used for the Shiny app usually stored? Do they have to be on our personal computer/GitHub or anywhere else?</a:t>
            </a:r>
          </a:p>
          <a:p>
            <a:r>
              <a:rPr lang="en-US" dirty="0"/>
              <a:t>Best practice is inside the app folder (The same folder that holds the app script).  </a:t>
            </a:r>
          </a:p>
          <a:p>
            <a:r>
              <a:rPr lang="en-US" dirty="0"/>
              <a:t>It can be in a subdirectory of the app folder (e.g. “data”).</a:t>
            </a:r>
          </a:p>
          <a:p>
            <a:r>
              <a:rPr lang="en-US" dirty="0"/>
              <a:t>Since the app folder will be a git repo this will also put it on </a:t>
            </a:r>
            <a:r>
              <a:rPr lang="en-US" dirty="0" err="1"/>
              <a:t>github</a:t>
            </a:r>
            <a:endParaRPr lang="en-US" dirty="0"/>
          </a:p>
          <a:p>
            <a:r>
              <a:rPr lang="en-US" dirty="0"/>
              <a:t>Alternatives:</a:t>
            </a:r>
          </a:p>
          <a:p>
            <a:pPr lvl="1"/>
            <a:r>
              <a:rPr lang="en-US" dirty="0"/>
              <a:t>If the app was only going to be used on your computer, then anywhere on your computer would be okay.  NOT okay for this assignment</a:t>
            </a:r>
          </a:p>
          <a:p>
            <a:pPr lvl="1"/>
            <a:r>
              <a:rPr lang="en-US" dirty="0"/>
              <a:t>If the data was in the cloud, your app </a:t>
            </a:r>
            <a:r>
              <a:rPr lang="en-US"/>
              <a:t>could download it.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290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E58106-C9C3-F54B-EF73-5F03AB307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Shiny Teams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105F0A-3D40-D68D-7053-C87B0292B7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21027"/>
            <a:ext cx="5181600" cy="4755936"/>
          </a:xfrm>
        </p:spPr>
        <p:txBody>
          <a:bodyPr/>
          <a:lstStyle/>
          <a:p>
            <a:r>
              <a:rPr lang="en-US" dirty="0"/>
              <a:t>Arden, Shefali, </a:t>
            </a:r>
            <a:r>
              <a:rPr lang="en-US" dirty="0" err="1"/>
              <a:t>Onpreeya</a:t>
            </a:r>
            <a:endParaRPr lang="en-US" dirty="0"/>
          </a:p>
          <a:p>
            <a:endParaRPr lang="en-US" dirty="0"/>
          </a:p>
          <a:p>
            <a:r>
              <a:rPr lang="en-US" dirty="0"/>
              <a:t>Lu, Isabella</a:t>
            </a:r>
          </a:p>
          <a:p>
            <a:endParaRPr lang="en-US" dirty="0"/>
          </a:p>
          <a:p>
            <a:r>
              <a:rPr lang="en-US" dirty="0"/>
              <a:t>Arlette, </a:t>
            </a:r>
            <a:r>
              <a:rPr lang="en-US" dirty="0" err="1"/>
              <a:t>Norbaya</a:t>
            </a:r>
            <a:r>
              <a:rPr lang="en-US" dirty="0"/>
              <a:t>, Quynh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039FB9D-3D57-2ED4-678A-3849C5CE9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21027"/>
            <a:ext cx="5181600" cy="4755936"/>
          </a:xfrm>
        </p:spPr>
        <p:txBody>
          <a:bodyPr/>
          <a:lstStyle/>
          <a:p>
            <a:r>
              <a:rPr lang="en-US" dirty="0"/>
              <a:t>Sebastian, Wade, Liu</a:t>
            </a:r>
          </a:p>
          <a:p>
            <a:endParaRPr lang="en-US" dirty="0"/>
          </a:p>
          <a:p>
            <a:r>
              <a:rPr lang="en-US" dirty="0"/>
              <a:t>DQ, Majken, </a:t>
            </a:r>
            <a:r>
              <a:rPr lang="en-US" dirty="0" err="1"/>
              <a:t>Dongbin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Renxiao</a:t>
            </a:r>
            <a:r>
              <a:rPr lang="en-US" dirty="0"/>
              <a:t>, Lee</a:t>
            </a:r>
          </a:p>
        </p:txBody>
      </p:sp>
    </p:spTree>
    <p:extLst>
      <p:ext uri="{BB962C8B-B14F-4D97-AF65-F5344CB8AC3E}">
        <p14:creationId xmlns:p14="http://schemas.microsoft.com/office/powerpoint/2010/main" val="4261463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E59EE-2997-5086-CFE1-591B1EB0A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8763"/>
          </a:xfrm>
        </p:spPr>
        <p:txBody>
          <a:bodyPr/>
          <a:lstStyle/>
          <a:p>
            <a:r>
              <a:rPr lang="en-US" dirty="0"/>
              <a:t>Important Notes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67CF65-5A50-A10D-A9C3-F56B7E4AC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7805"/>
            <a:ext cx="10515600" cy="542260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ONLY ONE PERSON PER TEAM SHOULD CLICK ON THE ASSIGNMENT LINK!</a:t>
            </a:r>
          </a:p>
          <a:p>
            <a:endParaRPr lang="en-US" dirty="0"/>
          </a:p>
          <a:p>
            <a:r>
              <a:rPr lang="en-US" dirty="0"/>
              <a:t>Contrary to what the video said, we are making single-script shiny apps</a:t>
            </a:r>
          </a:p>
          <a:p>
            <a:endParaRPr lang="en-US" dirty="0"/>
          </a:p>
          <a:p>
            <a:r>
              <a:rPr lang="en-US" dirty="0"/>
              <a:t>Don’t work on the same or adjacent lines of code at the same time as your teammates…will get merge errors</a:t>
            </a:r>
          </a:p>
          <a:p>
            <a:endParaRPr lang="en-US" dirty="0"/>
          </a:p>
          <a:p>
            <a:r>
              <a:rPr lang="en-US" dirty="0"/>
              <a:t>ALL data used by your app MUST be in the app repo</a:t>
            </a:r>
          </a:p>
          <a:p>
            <a:endParaRPr lang="en-US" dirty="0"/>
          </a:p>
          <a:p>
            <a:r>
              <a:rPr lang="en-US" dirty="0"/>
              <a:t>Things that only need to happen once in your app (loading data, one time data transformations) should be done at the beginning of the script and outside of any </a:t>
            </a:r>
            <a:r>
              <a:rPr lang="en-US" dirty="0" err="1"/>
              <a:t>renderXX</a:t>
            </a:r>
            <a:r>
              <a:rPr lang="en-US" dirty="0"/>
              <a:t>() functions, etc.</a:t>
            </a:r>
          </a:p>
        </p:txBody>
      </p:sp>
    </p:spTree>
    <p:extLst>
      <p:ext uri="{BB962C8B-B14F-4D97-AF65-F5344CB8AC3E}">
        <p14:creationId xmlns:p14="http://schemas.microsoft.com/office/powerpoint/2010/main" val="597085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FDAE2-34B5-E94C-58E5-6AFC538D5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824"/>
          </a:xfrm>
        </p:spPr>
        <p:txBody>
          <a:bodyPr/>
          <a:lstStyle/>
          <a:p>
            <a:r>
              <a:rPr lang="en-US" dirty="0"/>
              <a:t>Remember, for full credit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6E1C1-F2A2-F955-C840-446E2F202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8437"/>
            <a:ext cx="10515600" cy="4858526"/>
          </a:xfrm>
        </p:spPr>
        <p:txBody>
          <a:bodyPr/>
          <a:lstStyle/>
          <a:p>
            <a:r>
              <a:rPr lang="en-US" dirty="0"/>
              <a:t>Complete Exercise 1 and 2</a:t>
            </a:r>
          </a:p>
          <a:p>
            <a:r>
              <a:rPr lang="en-US" dirty="0"/>
              <a:t>Two input widget types</a:t>
            </a:r>
          </a:p>
          <a:p>
            <a:r>
              <a:rPr lang="en-US" dirty="0"/>
              <a:t>Good annotation (a new user to the page knows what the app is about and how to use it)</a:t>
            </a:r>
          </a:p>
          <a:p>
            <a:r>
              <a:rPr lang="en-US" dirty="0"/>
              <a:t>Each team member makes two substantive commits.</a:t>
            </a:r>
          </a:p>
        </p:txBody>
      </p:sp>
    </p:spTree>
    <p:extLst>
      <p:ext uri="{BB962C8B-B14F-4D97-AF65-F5344CB8AC3E}">
        <p14:creationId xmlns:p14="http://schemas.microsoft.com/office/powerpoint/2010/main" val="4186793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1212</TotalTime>
  <Words>359</Words>
  <Application>Microsoft Macintosh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Resizing Instances</vt:lpstr>
      <vt:lpstr>Q &amp; A</vt:lpstr>
      <vt:lpstr>2026 Shiny Teams</vt:lpstr>
      <vt:lpstr>Important Notes</vt:lpstr>
      <vt:lpstr>Remember, for full credit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Julin Maloof</dc:creator>
  <cp:lastModifiedBy>Julin Nassir Maloof</cp:lastModifiedBy>
  <cp:revision>4</cp:revision>
  <dcterms:created xsi:type="dcterms:W3CDTF">2026-04-22T23:00:13Z</dcterms:created>
  <dcterms:modified xsi:type="dcterms:W3CDTF">2026-04-23T19:12:42Z</dcterms:modified>
</cp:coreProperties>
</file>